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7" d="100"/>
          <a:sy n="107" d="100"/>
        </p:scale>
        <p:origin x="1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32816601049869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7122" y="385686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03.06.2022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Совета депутатов городского поселения Беринговский от 17 декабря 2021 № 173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поселения Беринговский на 2022 год»)</a:t>
            </a:r>
            <a:endParaRPr lang="ru-RU" sz="2800" b="1" dirty="0">
              <a:solidFill>
                <a:srgbClr val="7030A0">
                  <a:alpha val="66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73048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57 220,5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19 226,5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9 106,6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13 772,3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4 665,7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3 958,2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6 640,5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19 869,8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13 229,3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21 040,1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19 202,3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1 837,8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358681"/>
            <a:ext cx="109156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13 772,3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1 932,7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труда Главы муниципального образования определён с учётом индексации установленного оклада 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10 570,0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аппаратов, фонд оплаты труда заместителю Главы поселения и техническому персоналу определён с учётом индексации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окладов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«Обеспечение проведения выборов и  референдумов»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398,6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152,8 тыс. рублей проведение выборов Главы поселения;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245,8 тыс.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 в Совет депутатов;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871,0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разработку проектно-сметной документации;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771,0</a:t>
            </a:r>
            <a:r>
              <a:rPr lang="ru-RU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 муниципальной программы «Развитие территории муниципального образования городское поселение Беринговский» на содержание пустующих помещений.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безопасность и правоохранительная деятельность», 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51" y="1213061"/>
            <a:ext cx="1178315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417,9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учёте.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по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безопасность и правоохранительная деятельность»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«Защита населения и территории от чрезвычайных ситуаций природного и техногенного характера, гражданская оборона»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3 958,2 тыс. рублей,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которая включает в себя расходы на ремонт разрушенного ураганом фасада по ул.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Мандрикова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 Шахтная 13, Строительная 2.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19 869,8 тыс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18 411,8 тыс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1 458,0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пассажирские перевозки автомобильным транспортом общего пользования по социально-значимым муниципальным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19 202,3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10 254,3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расходы: 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812,9 тыс. рублей - расходы на проведение капитального и текущего ремонта муниципального жилищного фонда за счёт средств районного бюджета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3 030,7 тыс. рублей на уплату взносов по капитальному ремонту НКО «Региональный оператор Фонд капитального ремонта», за счёт средств районного бюджета;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6 410,7 тыс. рублей на ремонт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</a:p>
          <a:p>
            <a:pPr indent="45720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7 948,0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378,8 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570,0 тыс. рублей на проведение мероприятий по содержанию территории муниципального образования, включая расходы на содержание мест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захоронения;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6 999,2 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благоустройство сквера им. Щорса;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615656"/>
              </p:ext>
            </p:extLst>
          </p:nvPr>
        </p:nvGraphicFramePr>
        <p:xfrm>
          <a:off x="281164" y="1234867"/>
          <a:ext cx="11543875" cy="539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="" xmlns:a16="http://schemas.microsoft.com/office/drawing/2014/main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="" xmlns:a16="http://schemas.microsoft.com/office/drawing/2014/main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4483047"/>
                  </a:ext>
                </a:extLst>
              </a:tr>
              <a:tr h="703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территории муниципального образования городское поселение Беринговский на 2020-2022 годы»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35 802,1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20 248,6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18 411,8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378,8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1 458,0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1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14 983,5</a:t>
                      </a:r>
                      <a:endParaRPr lang="ru-RU" sz="19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имущества»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812,9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3 030,7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771,0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муниципального</a:t>
                      </a:r>
                      <a:r>
                        <a:rPr lang="ru-RU" sz="19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имущества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10 368,9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19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19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9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570,0</a:t>
                      </a:r>
                      <a:endParaRPr lang="ru-RU" sz="19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19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13818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2022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997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1084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51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656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387887"/>
              </p:ext>
            </p:extLst>
          </p:nvPr>
        </p:nvGraphicFramePr>
        <p:xfrm>
          <a:off x="123825" y="1371603"/>
          <a:ext cx="10698055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/>
                <a:gridCol w="4738642"/>
                <a:gridCol w="1200017"/>
                <a:gridCol w="2175411"/>
                <a:gridCol w="1873189"/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13 162,2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12 532,4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57 220,5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-1 440,9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984"/>
              </p:ext>
            </p:extLst>
          </p:nvPr>
        </p:nvGraphicFramePr>
        <p:xfrm>
          <a:off x="132616" y="1306267"/>
          <a:ext cx="11079881" cy="5334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/>
                <a:gridCol w="4755965"/>
                <a:gridCol w="1659959"/>
                <a:gridCol w="1935332"/>
                <a:gridCol w="2015231"/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45239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/>
                <a:gridCol w="5121133"/>
                <a:gridCol w="1198486"/>
                <a:gridCol w="2388093"/>
                <a:gridCol w="1819922"/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</a:t>
            </a:r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Администрации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5543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676286"/>
                <a:gridCol w="1436486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12 532,4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-154,3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17 726,4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38 837,3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55 779,6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16 942,3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33569"/>
              </p:ext>
            </p:extLst>
          </p:nvPr>
        </p:nvGraphicFramePr>
        <p:xfrm>
          <a:off x="132616" y="1277547"/>
          <a:ext cx="11920046" cy="3092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75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1800" b="1" kern="12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12 532,4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-629,8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12 732,6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11 902,4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-830,2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275,2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-154,3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ущерба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-135,7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108773"/>
              </p:ext>
            </p:extLst>
          </p:nvPr>
        </p:nvGraphicFramePr>
        <p:xfrm>
          <a:off x="357052" y="1760769"/>
          <a:ext cx="11602458" cy="4138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42 972,0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17 726,4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1 965,3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3 448,4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46172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6 724,0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7 099,2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16 155,5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32 006,5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15 851,0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8555</TotalTime>
  <Words>2001</Words>
  <Application>Microsoft Office PowerPoint</Application>
  <PresentationFormat>Широкоэкранный</PresentationFormat>
  <Paragraphs>612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от 03.06.2022 № 195 «О внесении изменений в решение Совета депутатов городского поселения Беринговский от 17 декабря 2021 № 173  «О бюджете городского поселения Беринговский на 2022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Ф_Терещук Р.Р.</cp:lastModifiedBy>
  <cp:revision>340</cp:revision>
  <cp:lastPrinted>2022-01-23T23:40:35Z</cp:lastPrinted>
  <dcterms:created xsi:type="dcterms:W3CDTF">2017-11-22T04:25:54Z</dcterms:created>
  <dcterms:modified xsi:type="dcterms:W3CDTF">2022-06-06T05:55:36Z</dcterms:modified>
</cp:coreProperties>
</file>