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6" d="100"/>
          <a:sy n="106" d="100"/>
        </p:scale>
        <p:origin x="174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32816601049869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16" y="340505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30.05.2023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42 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Совета депутатов городского поселения Беринговский от 20 декабря 2022 №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поселения Беринговский на 2023 год»)</a:t>
            </a:r>
            <a:endParaRPr lang="ru-RU" sz="2800" b="1" dirty="0">
              <a:solidFill>
                <a:srgbClr val="7030A0">
                  <a:alpha val="66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34414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61 524,9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36 685,8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-24 839,1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800" b="1" i="1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142,4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12 583,8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-558,6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3 958,2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-3 958,2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20 909,7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5 084,0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-15 825,7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23 070,3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18 617,6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-4 452,7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488022"/>
            <a:ext cx="109156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12 583,8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2 058,0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фонд оплаты труда Главы муниципального образования определён без учёта повышения в 2023 году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8 288,9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аппаратов, фонд оплаты труда заместителю Главы поселения и техническому персоналу определён без учёта повышения в 2023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2 236,9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исполнительского сбора;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2 186,9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 муниципальной программы «Развитие территории муниципального образования городское поселение Беринговский» на содержание пустующих помещений.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</a:t>
            </a:r>
          </a:p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51" y="1465082"/>
            <a:ext cx="117831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400,4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учёте.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5 084,0тыс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3 356,0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indent="45720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1 728,0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пассажирские перевозки автомобильным транспортом общего пользования по социально-значимым муниципальным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18 617,6 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6 888,7 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расходы: 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3 293,0 тыс. рублей на уплату взносов по капитальному ремонту НКО «Региональный оператор Фонд капитального ремонта», за счёт средств районного бюджета; 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3 595,7 тыс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капитальный и текущий ремонт муниципального жилищного фонда;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10 728,9 тыс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- 764,3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освещение;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- 200,0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проведение мероприятий по содержанию территории муниципального образования, включая расходы на содержание мест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захоронения;</a:t>
            </a:r>
          </a:p>
          <a:p>
            <a:pPr indent="457200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- 9 764,6 тыс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прочее благоустройство поселения; </a:t>
            </a:r>
            <a:endParaRPr lang="ru-RU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</a:t>
            </a:r>
            <a:r>
              <a:rPr lang="ru-RU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1 000,0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50" dirty="0"/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875619"/>
              </p:ext>
            </p:extLst>
          </p:nvPr>
        </p:nvGraphicFramePr>
        <p:xfrm>
          <a:off x="281164" y="1234867"/>
          <a:ext cx="11543875" cy="5548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:a16="http://schemas.microsoft.com/office/drawing/2014/main" xmlns="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:a16="http://schemas.microsoft.com/office/drawing/2014/main" xmlns="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4483047"/>
                  </a:ext>
                </a:extLst>
              </a:tr>
              <a:tr h="703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территории муниципального образования городское поселение Беринговский на 2023-2025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24 344,4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5 848,3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3 356,0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764,3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1 728,0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8 531,5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имущества»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3 595,7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3 293,0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1 642,8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20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20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9 964,6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20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9 764,6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06935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2023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6337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1084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51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656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65453"/>
              </p:ext>
            </p:extLst>
          </p:nvPr>
        </p:nvGraphicFramePr>
        <p:xfrm>
          <a:off x="123825" y="1371603"/>
          <a:ext cx="10698055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/>
                <a:gridCol w="4738642"/>
                <a:gridCol w="1200017"/>
                <a:gridCol w="2175411"/>
                <a:gridCol w="1873189"/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17 857,5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15 430,4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44 011,0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18 854,1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61 524,9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36 685,8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-2 121,3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984"/>
              </p:ext>
            </p:extLst>
          </p:nvPr>
        </p:nvGraphicFramePr>
        <p:xfrm>
          <a:off x="132616" y="1306267"/>
          <a:ext cx="11079881" cy="5334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/>
                <a:gridCol w="4755965"/>
                <a:gridCol w="1659959"/>
                <a:gridCol w="1935332"/>
                <a:gridCol w="2015231"/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45239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/>
                <a:gridCol w="5121133"/>
                <a:gridCol w="1198486"/>
                <a:gridCol w="2388093"/>
                <a:gridCol w="1819922"/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Беринговский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hamchenko@anareg.ru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58872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676286"/>
                <a:gridCol w="1436486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17 857,5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15 430,4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-2 427,1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44 011,0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18 854,1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-25 156,9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62 205,3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34 564,5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-27 640,8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428079"/>
              </p:ext>
            </p:extLst>
          </p:nvPr>
        </p:nvGraphicFramePr>
        <p:xfrm>
          <a:off x="132616" y="1277547"/>
          <a:ext cx="11920046" cy="3305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75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17 857,5</a:t>
                      </a:r>
                      <a:endParaRPr lang="ru-RU" sz="1800" b="1" kern="12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15 430,4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-2 427,1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17 313,6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14 867,0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-2 446,6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503,7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336,8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-56,8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-21,5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-5,2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 продажи материальных и нематериальных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активов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-21,0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ущерба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-9,1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02399"/>
              </p:ext>
            </p:extLst>
          </p:nvPr>
        </p:nvGraphicFramePr>
        <p:xfrm>
          <a:off x="357052" y="1760769"/>
          <a:ext cx="11602458" cy="4138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44 011,0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18 854,1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-25 156,9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3 448,4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6 090,7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2 642,3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46172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7 857,7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-7 857,7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-43,9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32 260,6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12 363,0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-19 897,6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8527</TotalTime>
  <Words>1934</Words>
  <Application>Microsoft Office PowerPoint</Application>
  <PresentationFormat>Широкоэкранный</PresentationFormat>
  <Paragraphs>611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от 30.05.2023 № 42  «О внесении изменений в решение Совета депутатов городского поселения Беринговский от 20 декабря 2022 № 27  «О бюджете городского поселения Беринговский на 2023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Ф_Терещук Р.Р.</cp:lastModifiedBy>
  <cp:revision>345</cp:revision>
  <cp:lastPrinted>2022-01-23T23:40:35Z</cp:lastPrinted>
  <dcterms:created xsi:type="dcterms:W3CDTF">2017-11-22T04:25:54Z</dcterms:created>
  <dcterms:modified xsi:type="dcterms:W3CDTF">2023-05-31T05:41:15Z</dcterms:modified>
</cp:coreProperties>
</file>